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>
        <p:scale>
          <a:sx n="10" d="100"/>
          <a:sy n="10" d="100"/>
        </p:scale>
        <p:origin x="2556" y="837"/>
      </p:cViewPr>
      <p:guideLst>
        <p:guide orient="horz" pos="10205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6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00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5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79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32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14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57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12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627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68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03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7CA9B-6856-4FF7-B1D5-A4B530CEF91F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F5EE2-8647-48F9-900D-06F934CA3A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968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84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71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75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03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自定义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2021-09-07T08:21:09Z</dcterms:created>
  <dcterms:modified xsi:type="dcterms:W3CDTF">2021-09-07T08:24:01Z</dcterms:modified>
</cp:coreProperties>
</file>