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32399288" cy="215995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803" userDrawn="1">
          <p15:clr>
            <a:srgbClr val="A4A3A4"/>
          </p15:clr>
        </p15:guide>
        <p15:guide id="2" pos="1020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 showGuides="1">
      <p:cViewPr varScale="1">
        <p:scale>
          <a:sx n="26" d="100"/>
          <a:sy n="26" d="100"/>
        </p:scale>
        <p:origin x="627" y="60"/>
      </p:cViewPr>
      <p:guideLst>
        <p:guide orient="horz" pos="6803"/>
        <p:guide pos="1020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3534924"/>
            <a:ext cx="27539395" cy="7519835"/>
          </a:xfrm>
        </p:spPr>
        <p:txBody>
          <a:bodyPr anchor="b"/>
          <a:lstStyle>
            <a:lvl1pPr algn="ctr">
              <a:defRPr sz="18897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11344752"/>
            <a:ext cx="24299466" cy="5214884"/>
          </a:xfrm>
        </p:spPr>
        <p:txBody>
          <a:bodyPr/>
          <a:lstStyle>
            <a:lvl1pPr marL="0" indent="0" algn="ctr">
              <a:buNone/>
              <a:defRPr sz="7559"/>
            </a:lvl1pPr>
            <a:lvl2pPr marL="1439951" indent="0" algn="ctr">
              <a:buNone/>
              <a:defRPr sz="6299"/>
            </a:lvl2pPr>
            <a:lvl3pPr marL="2879903" indent="0" algn="ctr">
              <a:buNone/>
              <a:defRPr sz="5669"/>
            </a:lvl3pPr>
            <a:lvl4pPr marL="4319854" indent="0" algn="ctr">
              <a:buNone/>
              <a:defRPr sz="5039"/>
            </a:lvl4pPr>
            <a:lvl5pPr marL="5759806" indent="0" algn="ctr">
              <a:buNone/>
              <a:defRPr sz="5039"/>
            </a:lvl5pPr>
            <a:lvl6pPr marL="7199757" indent="0" algn="ctr">
              <a:buNone/>
              <a:defRPr sz="5039"/>
            </a:lvl6pPr>
            <a:lvl7pPr marL="8639708" indent="0" algn="ctr">
              <a:buNone/>
              <a:defRPr sz="5039"/>
            </a:lvl7pPr>
            <a:lvl8pPr marL="10079660" indent="0" algn="ctr">
              <a:buNone/>
              <a:defRPr sz="5039"/>
            </a:lvl8pPr>
            <a:lvl9pPr marL="11519611" indent="0" algn="ctr">
              <a:buNone/>
              <a:defRPr sz="5039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E0DB3-C48F-47D8-B877-44529D5647FE}" type="datetimeFigureOut">
              <a:rPr lang="zh-CN" altLang="en-US" smtClean="0"/>
              <a:t>2021/9/7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921D1-113F-4C42-86A7-22B48F3B312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54371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E0DB3-C48F-47D8-B877-44529D5647FE}" type="datetimeFigureOut">
              <a:rPr lang="zh-CN" altLang="en-US" smtClean="0"/>
              <a:t>2021/9/7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921D1-113F-4C42-86A7-22B48F3B312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06183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1149975"/>
            <a:ext cx="6986096" cy="18304599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1149975"/>
            <a:ext cx="20553298" cy="18304599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E0DB3-C48F-47D8-B877-44529D5647FE}" type="datetimeFigureOut">
              <a:rPr lang="zh-CN" altLang="en-US" smtClean="0"/>
              <a:t>2021/9/7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921D1-113F-4C42-86A7-22B48F3B312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6452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E0DB3-C48F-47D8-B877-44529D5647FE}" type="datetimeFigureOut">
              <a:rPr lang="zh-CN" altLang="en-US" smtClean="0"/>
              <a:t>2021/9/7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921D1-113F-4C42-86A7-22B48F3B312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83622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5384888"/>
            <a:ext cx="27944386" cy="8984801"/>
          </a:xfrm>
        </p:spPr>
        <p:txBody>
          <a:bodyPr anchor="b"/>
          <a:lstStyle>
            <a:lvl1pPr>
              <a:defRPr sz="18897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14454688"/>
            <a:ext cx="27944386" cy="4724895"/>
          </a:xfrm>
        </p:spPr>
        <p:txBody>
          <a:bodyPr/>
          <a:lstStyle>
            <a:lvl1pPr marL="0" indent="0">
              <a:buNone/>
              <a:defRPr sz="7559">
                <a:solidFill>
                  <a:schemeClr val="tx1"/>
                </a:solidFill>
              </a:defRPr>
            </a:lvl1pPr>
            <a:lvl2pPr marL="1439951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2pPr>
            <a:lvl3pPr marL="287990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3pPr>
            <a:lvl4pPr marL="4319854" indent="0">
              <a:buNone/>
              <a:defRPr sz="5039">
                <a:solidFill>
                  <a:schemeClr val="tx1">
                    <a:tint val="75000"/>
                  </a:schemeClr>
                </a:solidFill>
              </a:defRPr>
            </a:lvl4pPr>
            <a:lvl5pPr marL="5759806" indent="0">
              <a:buNone/>
              <a:defRPr sz="5039">
                <a:solidFill>
                  <a:schemeClr val="tx1">
                    <a:tint val="75000"/>
                  </a:schemeClr>
                </a:solidFill>
              </a:defRPr>
            </a:lvl5pPr>
            <a:lvl6pPr marL="7199757" indent="0">
              <a:buNone/>
              <a:defRPr sz="5039">
                <a:solidFill>
                  <a:schemeClr val="tx1">
                    <a:tint val="75000"/>
                  </a:schemeClr>
                </a:solidFill>
              </a:defRPr>
            </a:lvl6pPr>
            <a:lvl7pPr marL="8639708" indent="0">
              <a:buNone/>
              <a:defRPr sz="5039">
                <a:solidFill>
                  <a:schemeClr val="tx1">
                    <a:tint val="75000"/>
                  </a:schemeClr>
                </a:solidFill>
              </a:defRPr>
            </a:lvl7pPr>
            <a:lvl8pPr marL="10079660" indent="0">
              <a:buNone/>
              <a:defRPr sz="5039">
                <a:solidFill>
                  <a:schemeClr val="tx1">
                    <a:tint val="75000"/>
                  </a:schemeClr>
                </a:solidFill>
              </a:defRPr>
            </a:lvl8pPr>
            <a:lvl9pPr marL="11519611" indent="0">
              <a:buNone/>
              <a:defRPr sz="503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E0DB3-C48F-47D8-B877-44529D5647FE}" type="datetimeFigureOut">
              <a:rPr lang="zh-CN" altLang="en-US" smtClean="0"/>
              <a:t>2021/9/7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921D1-113F-4C42-86A7-22B48F3B312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5283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5749874"/>
            <a:ext cx="13769697" cy="137047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5749874"/>
            <a:ext cx="13769697" cy="137047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E0DB3-C48F-47D8-B877-44529D5647FE}" type="datetimeFigureOut">
              <a:rPr lang="zh-CN" altLang="en-US" smtClean="0"/>
              <a:t>2021/9/7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921D1-113F-4C42-86A7-22B48F3B312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16131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1149979"/>
            <a:ext cx="27944386" cy="417491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5294885"/>
            <a:ext cx="13706415" cy="2594941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39951" indent="0">
              <a:buNone/>
              <a:defRPr sz="6299" b="1"/>
            </a:lvl2pPr>
            <a:lvl3pPr marL="2879903" indent="0">
              <a:buNone/>
              <a:defRPr sz="5669" b="1"/>
            </a:lvl3pPr>
            <a:lvl4pPr marL="4319854" indent="0">
              <a:buNone/>
              <a:defRPr sz="5039" b="1"/>
            </a:lvl4pPr>
            <a:lvl5pPr marL="5759806" indent="0">
              <a:buNone/>
              <a:defRPr sz="5039" b="1"/>
            </a:lvl5pPr>
            <a:lvl6pPr marL="7199757" indent="0">
              <a:buNone/>
              <a:defRPr sz="5039" b="1"/>
            </a:lvl6pPr>
            <a:lvl7pPr marL="8639708" indent="0">
              <a:buNone/>
              <a:defRPr sz="5039" b="1"/>
            </a:lvl7pPr>
            <a:lvl8pPr marL="10079660" indent="0">
              <a:buNone/>
              <a:defRPr sz="5039" b="1"/>
            </a:lvl8pPr>
            <a:lvl9pPr marL="11519611" indent="0">
              <a:buNone/>
              <a:defRPr sz="5039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7889827"/>
            <a:ext cx="13706415" cy="11604746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5294885"/>
            <a:ext cx="13773917" cy="2594941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39951" indent="0">
              <a:buNone/>
              <a:defRPr sz="6299" b="1"/>
            </a:lvl2pPr>
            <a:lvl3pPr marL="2879903" indent="0">
              <a:buNone/>
              <a:defRPr sz="5669" b="1"/>
            </a:lvl3pPr>
            <a:lvl4pPr marL="4319854" indent="0">
              <a:buNone/>
              <a:defRPr sz="5039" b="1"/>
            </a:lvl4pPr>
            <a:lvl5pPr marL="5759806" indent="0">
              <a:buNone/>
              <a:defRPr sz="5039" b="1"/>
            </a:lvl5pPr>
            <a:lvl6pPr marL="7199757" indent="0">
              <a:buNone/>
              <a:defRPr sz="5039" b="1"/>
            </a:lvl6pPr>
            <a:lvl7pPr marL="8639708" indent="0">
              <a:buNone/>
              <a:defRPr sz="5039" b="1"/>
            </a:lvl7pPr>
            <a:lvl8pPr marL="10079660" indent="0">
              <a:buNone/>
              <a:defRPr sz="5039" b="1"/>
            </a:lvl8pPr>
            <a:lvl9pPr marL="11519611" indent="0">
              <a:buNone/>
              <a:defRPr sz="5039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7889827"/>
            <a:ext cx="13773917" cy="11604746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E0DB3-C48F-47D8-B877-44529D5647FE}" type="datetimeFigureOut">
              <a:rPr lang="zh-CN" altLang="en-US" smtClean="0"/>
              <a:t>2021/9/7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921D1-113F-4C42-86A7-22B48F3B312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45920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E0DB3-C48F-47D8-B877-44529D5647FE}" type="datetimeFigureOut">
              <a:rPr lang="zh-CN" altLang="en-US" smtClean="0"/>
              <a:t>2021/9/7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921D1-113F-4C42-86A7-22B48F3B312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0119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E0DB3-C48F-47D8-B877-44529D5647FE}" type="datetimeFigureOut">
              <a:rPr lang="zh-CN" altLang="en-US" smtClean="0"/>
              <a:t>2021/9/7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921D1-113F-4C42-86A7-22B48F3B312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50041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1439968"/>
            <a:ext cx="10449614" cy="5039889"/>
          </a:xfrm>
        </p:spPr>
        <p:txBody>
          <a:bodyPr anchor="b"/>
          <a:lstStyle>
            <a:lvl1pPr>
              <a:defRPr sz="10078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3109937"/>
            <a:ext cx="16402140" cy="15349662"/>
          </a:xfrm>
        </p:spPr>
        <p:txBody>
          <a:bodyPr/>
          <a:lstStyle>
            <a:lvl1pPr>
              <a:defRPr sz="10078"/>
            </a:lvl1pPr>
            <a:lvl2pPr>
              <a:defRPr sz="8819"/>
            </a:lvl2pPr>
            <a:lvl3pPr>
              <a:defRPr sz="7559"/>
            </a:lvl3pPr>
            <a:lvl4pPr>
              <a:defRPr sz="6299"/>
            </a:lvl4pPr>
            <a:lvl5pPr>
              <a:defRPr sz="6299"/>
            </a:lvl5pPr>
            <a:lvl6pPr>
              <a:defRPr sz="6299"/>
            </a:lvl6pPr>
            <a:lvl7pPr>
              <a:defRPr sz="6299"/>
            </a:lvl7pPr>
            <a:lvl8pPr>
              <a:defRPr sz="6299"/>
            </a:lvl8pPr>
            <a:lvl9pPr>
              <a:defRPr sz="6299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6479857"/>
            <a:ext cx="10449614" cy="12004738"/>
          </a:xfrm>
        </p:spPr>
        <p:txBody>
          <a:bodyPr/>
          <a:lstStyle>
            <a:lvl1pPr marL="0" indent="0">
              <a:buNone/>
              <a:defRPr sz="5039"/>
            </a:lvl1pPr>
            <a:lvl2pPr marL="1439951" indent="0">
              <a:buNone/>
              <a:defRPr sz="4409"/>
            </a:lvl2pPr>
            <a:lvl3pPr marL="2879903" indent="0">
              <a:buNone/>
              <a:defRPr sz="3779"/>
            </a:lvl3pPr>
            <a:lvl4pPr marL="4319854" indent="0">
              <a:buNone/>
              <a:defRPr sz="3150"/>
            </a:lvl4pPr>
            <a:lvl5pPr marL="5759806" indent="0">
              <a:buNone/>
              <a:defRPr sz="3150"/>
            </a:lvl5pPr>
            <a:lvl6pPr marL="7199757" indent="0">
              <a:buNone/>
              <a:defRPr sz="3150"/>
            </a:lvl6pPr>
            <a:lvl7pPr marL="8639708" indent="0">
              <a:buNone/>
              <a:defRPr sz="3150"/>
            </a:lvl7pPr>
            <a:lvl8pPr marL="10079660" indent="0">
              <a:buNone/>
              <a:defRPr sz="3150"/>
            </a:lvl8pPr>
            <a:lvl9pPr marL="11519611" indent="0">
              <a:buNone/>
              <a:defRPr sz="31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E0DB3-C48F-47D8-B877-44529D5647FE}" type="datetimeFigureOut">
              <a:rPr lang="zh-CN" altLang="en-US" smtClean="0"/>
              <a:t>2021/9/7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921D1-113F-4C42-86A7-22B48F3B312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80537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1439968"/>
            <a:ext cx="10449614" cy="5039889"/>
          </a:xfrm>
        </p:spPr>
        <p:txBody>
          <a:bodyPr anchor="b"/>
          <a:lstStyle>
            <a:lvl1pPr>
              <a:defRPr sz="10078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3109937"/>
            <a:ext cx="16402140" cy="15349662"/>
          </a:xfrm>
        </p:spPr>
        <p:txBody>
          <a:bodyPr anchor="t"/>
          <a:lstStyle>
            <a:lvl1pPr marL="0" indent="0">
              <a:buNone/>
              <a:defRPr sz="10078"/>
            </a:lvl1pPr>
            <a:lvl2pPr marL="1439951" indent="0">
              <a:buNone/>
              <a:defRPr sz="8819"/>
            </a:lvl2pPr>
            <a:lvl3pPr marL="2879903" indent="0">
              <a:buNone/>
              <a:defRPr sz="7559"/>
            </a:lvl3pPr>
            <a:lvl4pPr marL="4319854" indent="0">
              <a:buNone/>
              <a:defRPr sz="6299"/>
            </a:lvl4pPr>
            <a:lvl5pPr marL="5759806" indent="0">
              <a:buNone/>
              <a:defRPr sz="6299"/>
            </a:lvl5pPr>
            <a:lvl6pPr marL="7199757" indent="0">
              <a:buNone/>
              <a:defRPr sz="6299"/>
            </a:lvl6pPr>
            <a:lvl7pPr marL="8639708" indent="0">
              <a:buNone/>
              <a:defRPr sz="6299"/>
            </a:lvl7pPr>
            <a:lvl8pPr marL="10079660" indent="0">
              <a:buNone/>
              <a:defRPr sz="6299"/>
            </a:lvl8pPr>
            <a:lvl9pPr marL="11519611" indent="0">
              <a:buNone/>
              <a:defRPr sz="6299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6479857"/>
            <a:ext cx="10449614" cy="12004738"/>
          </a:xfrm>
        </p:spPr>
        <p:txBody>
          <a:bodyPr/>
          <a:lstStyle>
            <a:lvl1pPr marL="0" indent="0">
              <a:buNone/>
              <a:defRPr sz="5039"/>
            </a:lvl1pPr>
            <a:lvl2pPr marL="1439951" indent="0">
              <a:buNone/>
              <a:defRPr sz="4409"/>
            </a:lvl2pPr>
            <a:lvl3pPr marL="2879903" indent="0">
              <a:buNone/>
              <a:defRPr sz="3779"/>
            </a:lvl3pPr>
            <a:lvl4pPr marL="4319854" indent="0">
              <a:buNone/>
              <a:defRPr sz="3150"/>
            </a:lvl4pPr>
            <a:lvl5pPr marL="5759806" indent="0">
              <a:buNone/>
              <a:defRPr sz="3150"/>
            </a:lvl5pPr>
            <a:lvl6pPr marL="7199757" indent="0">
              <a:buNone/>
              <a:defRPr sz="3150"/>
            </a:lvl6pPr>
            <a:lvl7pPr marL="8639708" indent="0">
              <a:buNone/>
              <a:defRPr sz="3150"/>
            </a:lvl7pPr>
            <a:lvl8pPr marL="10079660" indent="0">
              <a:buNone/>
              <a:defRPr sz="3150"/>
            </a:lvl8pPr>
            <a:lvl9pPr marL="11519611" indent="0">
              <a:buNone/>
              <a:defRPr sz="31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E0DB3-C48F-47D8-B877-44529D5647FE}" type="datetimeFigureOut">
              <a:rPr lang="zh-CN" altLang="en-US" smtClean="0"/>
              <a:t>2021/9/7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921D1-113F-4C42-86A7-22B48F3B312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47964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1149979"/>
            <a:ext cx="27944386" cy="41749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5749874"/>
            <a:ext cx="27944386" cy="13704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20019564"/>
            <a:ext cx="7289840" cy="1149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77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E0DB3-C48F-47D8-B877-44529D5647FE}" type="datetimeFigureOut">
              <a:rPr lang="zh-CN" altLang="en-US" smtClean="0"/>
              <a:t>2021/9/7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20019564"/>
            <a:ext cx="10934760" cy="1149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77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20019564"/>
            <a:ext cx="7289840" cy="1149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77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2921D1-113F-4C42-86A7-22B48F3B312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17514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879903" rtl="0" eaLnBrk="1" latinLnBrk="0" hangingPunct="1">
        <a:lnSpc>
          <a:spcPct val="90000"/>
        </a:lnSpc>
        <a:spcBef>
          <a:spcPct val="0"/>
        </a:spcBef>
        <a:buNone/>
        <a:defRPr sz="1385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19976" indent="-719976" algn="l" defTabSz="2879903" rtl="0" eaLnBrk="1" latinLnBrk="0" hangingPunct="1">
        <a:lnSpc>
          <a:spcPct val="90000"/>
        </a:lnSpc>
        <a:spcBef>
          <a:spcPts val="3150"/>
        </a:spcBef>
        <a:buFont typeface="Arial" panose="020B0604020202020204" pitchFamily="34" charset="0"/>
        <a:buChar char="•"/>
        <a:defRPr sz="8819" kern="1200">
          <a:solidFill>
            <a:schemeClr val="tx1"/>
          </a:solidFill>
          <a:latin typeface="+mn-lt"/>
          <a:ea typeface="+mn-ea"/>
          <a:cs typeface="+mn-cs"/>
        </a:defRPr>
      </a:lvl1pPr>
      <a:lvl2pPr marL="2159927" indent="-719976" algn="l" defTabSz="2879903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7559" kern="1200">
          <a:solidFill>
            <a:schemeClr val="tx1"/>
          </a:solidFill>
          <a:latin typeface="+mn-lt"/>
          <a:ea typeface="+mn-ea"/>
          <a:cs typeface="+mn-cs"/>
        </a:defRPr>
      </a:lvl2pPr>
      <a:lvl3pPr marL="3599879" indent="-719976" algn="l" defTabSz="2879903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6299" kern="1200">
          <a:solidFill>
            <a:schemeClr val="tx1"/>
          </a:solidFill>
          <a:latin typeface="+mn-lt"/>
          <a:ea typeface="+mn-ea"/>
          <a:cs typeface="+mn-cs"/>
        </a:defRPr>
      </a:lvl3pPr>
      <a:lvl4pPr marL="5039830" indent="-719976" algn="l" defTabSz="2879903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6479781" indent="-719976" algn="l" defTabSz="2879903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919733" indent="-719976" algn="l" defTabSz="2879903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9359684" indent="-719976" algn="l" defTabSz="2879903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799636" indent="-719976" algn="l" defTabSz="2879903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2239587" indent="-719976" algn="l" defTabSz="2879903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79903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1pPr>
      <a:lvl2pPr marL="1439951" algn="l" defTabSz="2879903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2pPr>
      <a:lvl3pPr marL="2879903" algn="l" defTabSz="2879903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3pPr>
      <a:lvl4pPr marL="4319854" algn="l" defTabSz="2879903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5759806" algn="l" defTabSz="2879903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199757" algn="l" defTabSz="2879903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8639708" algn="l" defTabSz="2879903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079660" algn="l" defTabSz="2879903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1519611" algn="l" defTabSz="2879903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8385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234249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6374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955379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自定义</PresentationFormat>
  <Paragraphs>0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主题​​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1</cp:revision>
  <dcterms:created xsi:type="dcterms:W3CDTF">2021-09-07T10:33:29Z</dcterms:created>
  <dcterms:modified xsi:type="dcterms:W3CDTF">2021-09-07T10:34:05Z</dcterms:modified>
</cp:coreProperties>
</file>