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239928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627" y="60"/>
      </p:cViewPr>
      <p:guideLst>
        <p:guide orient="horz" pos="6803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3534924"/>
            <a:ext cx="2753939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1344752"/>
            <a:ext cx="2429946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37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18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149975"/>
            <a:ext cx="6986096" cy="1830459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149975"/>
            <a:ext cx="20553298" cy="183045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5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62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5384888"/>
            <a:ext cx="27944386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4454688"/>
            <a:ext cx="27944386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8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5749874"/>
            <a:ext cx="13769697" cy="137047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5749874"/>
            <a:ext cx="13769697" cy="137047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13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149979"/>
            <a:ext cx="27944386" cy="417491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5294885"/>
            <a:ext cx="13706415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7889827"/>
            <a:ext cx="13706415" cy="116047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5294885"/>
            <a:ext cx="1377391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7889827"/>
            <a:ext cx="13773917" cy="116047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92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11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0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3109937"/>
            <a:ext cx="16402140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053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3109937"/>
            <a:ext cx="16402140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96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149979"/>
            <a:ext cx="27944386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5749874"/>
            <a:ext cx="27944386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0DB3-C48F-47D8-B877-44529D5647FE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0019564"/>
            <a:ext cx="109347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21D1-113F-4C42-86A7-22B48F3B3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51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38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342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53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自定义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2021-09-07T10:33:29Z</dcterms:created>
  <dcterms:modified xsi:type="dcterms:W3CDTF">2021-09-07T10:34:05Z</dcterms:modified>
</cp:coreProperties>
</file>